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1D7CB-15E6-4DDC-8388-83E576CCA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605BB7-17D7-4B5C-B032-6E52C25E4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DEACE-532C-4D2C-9BE6-E41D1AC0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C566C-B82D-4EC6-9D79-04CACBE86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D4393-04D3-442B-819C-AA4A54B6B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6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7BAB5-D589-4F4E-8DD8-07E11825C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B4FFE6-E2D0-4109-9493-340A08A0C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93A0D-60B4-474F-859A-C7D14C83B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79D95-D09C-44B7-9BEE-0286076E4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1E6CD-6B9E-4142-9D52-50ED411D0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81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F20E54-A21E-401B-8830-6314893248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9501A-5788-45E0-B4A5-ED0DC91E2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92CF1-A8AE-4FFA-809D-4B38C0A2F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071D4-98C7-4D15-B9DD-EB808A0C8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FAC0D-8206-4E03-9BDA-69015A489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6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6740D-3A72-4D3E-97FD-71968BDCE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CD26-1A9C-44F4-8AD3-E56A0EE14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E6650-D5E0-4046-9180-F28FD2E8F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267D0-0BDA-4DAF-A488-987722D2D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9B97C-11C9-4875-9685-8870D189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79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E6AE8-6063-4235-BC45-D9661AC70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EDF03-5CE7-4D37-B6A5-C6CFFF120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8B5BA-7333-45E5-9160-F249EDB4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F384F-39AB-4D29-AF79-2FB5EF4A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3FFFA-F46B-45A0-9FAA-6E570F158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3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809A2-03A3-42B5-80D8-02A79783A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AB3D6-02CD-4452-81E9-9201F148F0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E00006-03B1-485E-9806-204BD0ACE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B2E40-7C8B-4DC3-BF04-131DF7490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94F31-0E6B-4F75-933C-8FDB665E6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B23C3-91B9-4F41-854C-66A08CE44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2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4C04E-E008-4E27-9D37-BF03F1704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E11AC-D329-475A-8433-874430F73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9B99B-0F39-44EB-A3DE-1FBB8DBE7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5D5C7A-A1D8-4755-A7AE-167C4BC175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73412A-3792-4AF0-B00F-2FD6985970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4377E3-3145-4AA7-928B-E7E0A6122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7DD6A-57F0-44E8-AD9A-B6CAF31F4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B1B0B-9404-447C-8221-076DDF939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50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6AB6F-9C55-4886-91F8-E4105289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265850-A68A-4676-A3FF-641AD9200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75F653-6501-4B0D-895C-E7BE3C78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83FA2C-C8A9-45D7-8200-0B10ED5C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89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FA2C42-2ADD-4796-BCB6-9DB2F22D1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9037F5-FA62-43BE-9191-4A94EE508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9148FC-3EC0-4678-BC13-0529743AA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8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BEE2D-AE87-4846-84BE-F8CDB45B5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9E59A-92EF-45DA-ABA1-F56243526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59C14-6122-4EC1-BB7D-7573930D9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B221F-C8D1-4296-9E54-88C990048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4B539-2F23-4C18-BEF5-B7456938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A446D7-6E12-4BFD-8C20-01E14403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43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A00F0-5F35-46A7-B138-76916BD6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40E7DA-1CD3-485A-952E-02ACF2AEF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8435B3-F246-495D-B2C8-B4A04FA96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A3F5E-DA4D-4E47-A201-7B935EC14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73941-7025-4FD1-8E1F-31552813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6E960-9091-42F4-A66B-A4DF66C5E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178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12DB1F-7AE7-4624-8E1A-D65B81991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AA3E9-4356-4E97-9ED9-D08E944C9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B491-B97D-44A8-BD9D-1E0E2AA84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26037-1E95-4B90-B852-C5CA69526EB3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9B097-7DF5-4916-988E-AE51F9E11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3BD50-5142-42EF-A315-8B533EB1A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66BB-1F99-4ED5-9B2E-A6D549836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85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A7306-FB2F-493C-ADBF-FD0F76A2AE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4F457B-26C2-4934-A143-1F7443963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86450"/>
            <a:ext cx="9144000" cy="628650"/>
          </a:xfrm>
        </p:spPr>
        <p:txBody>
          <a:bodyPr>
            <a:normAutofit/>
          </a:bodyPr>
          <a:lstStyle/>
          <a:p>
            <a:r>
              <a:rPr lang="en-GB" sz="800" dirty="0"/>
              <a:t>CC</a:t>
            </a:r>
          </a:p>
        </p:txBody>
      </p:sp>
    </p:spTree>
    <p:extLst>
      <p:ext uri="{BB962C8B-B14F-4D97-AF65-F5344CB8AC3E}">
        <p14:creationId xmlns:p14="http://schemas.microsoft.com/office/powerpoint/2010/main" val="813360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Bowen</dc:creator>
  <cp:lastModifiedBy>David Bowen</cp:lastModifiedBy>
  <cp:revision>1</cp:revision>
  <dcterms:created xsi:type="dcterms:W3CDTF">2019-09-09T11:04:56Z</dcterms:created>
  <dcterms:modified xsi:type="dcterms:W3CDTF">2019-09-09T11:05:47Z</dcterms:modified>
</cp:coreProperties>
</file>