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4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05E67-54D6-48DF-B769-F99E6CBBB5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95C882-6C53-471E-BC89-59EF270368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86EA1F-272D-456E-8DB9-B3D1B7BB5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C87DA-2953-4F34-86D3-038CFFD7AFAC}" type="datetimeFigureOut">
              <a:rPr lang="en-GB" smtClean="0"/>
              <a:t>29/10/2019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3C082A-B0B0-481F-B0CA-8386BDDFA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9C4DAC-0C19-4CE0-80AE-5908FC176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1669-E9A4-4F5B-BC12-71EA3D34E3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6037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AC0F4-9AA9-4B93-894E-DCACDB76C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E14B62-7E2D-41B8-AC61-6666C7B363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5652F0-672A-483A-A7DC-19275FDCD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C87DA-2953-4F34-86D3-038CFFD7AFAC}" type="datetimeFigureOut">
              <a:rPr lang="en-GB" smtClean="0"/>
              <a:t>29/10/2019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158B47-3444-4C9E-8B1A-3DDDDD803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1E05F3-9D3E-4657-920E-DF9FEC1FC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1669-E9A4-4F5B-BC12-71EA3D34E3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0161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C7AB52-75A1-4F88-8546-7C5A7B1998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588E13-FC91-4FF6-A6DE-2F245656B0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E05C12-E4DC-4C26-977C-77B21E163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C87DA-2953-4F34-86D3-038CFFD7AFAC}" type="datetimeFigureOut">
              <a:rPr lang="en-GB" smtClean="0"/>
              <a:t>29/10/2019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D0A07C-F132-4038-92F0-EBAB4BBF3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AB4D1A-7662-401E-AA76-84A282790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1669-E9A4-4F5B-BC12-71EA3D34E3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134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F6A25-B0F1-494F-B2E7-322C82775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78FEE1-1C0D-4125-90CE-BE1E328885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5BBF6-4008-4FC2-8224-5C201CFCE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C87DA-2953-4F34-86D3-038CFFD7AFAC}" type="datetimeFigureOut">
              <a:rPr lang="en-GB" smtClean="0"/>
              <a:t>29/10/2019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407BD-ABDE-4A55-90F2-C760B8EC2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D9BD6D-8B4B-44E9-B335-9811277C2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1669-E9A4-4F5B-BC12-71EA3D34E3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7955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CF30C-60F1-4EF6-BF30-6B0166332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545CBF-C6B5-4A63-9760-DAE876A802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4C73E6-503E-45A0-B0C3-FEFE370E9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C87DA-2953-4F34-86D3-038CFFD7AFAC}" type="datetimeFigureOut">
              <a:rPr lang="en-GB" smtClean="0"/>
              <a:t>29/10/2019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FB59B5-7289-4BE1-A5C0-CFC4AE7DE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E8BD7F-B370-4E97-9E4B-18C20D1C2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1669-E9A4-4F5B-BC12-71EA3D34E3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7322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1FDE9-01F8-455B-9276-24A4A1CE4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91FC9C-CE67-4353-ADE7-F819BED73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AB9147-F51A-4B6C-A548-1C86757295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3BE8D3-893C-4C9E-A0BC-C271FFD1E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C87DA-2953-4F34-86D3-038CFFD7AFAC}" type="datetimeFigureOut">
              <a:rPr lang="en-GB" smtClean="0"/>
              <a:t>29/10/2019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FC29E3-CDFE-4B57-8FE6-95530C874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0CF4AE-A193-4291-8BC7-9E09A2072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1669-E9A4-4F5B-BC12-71EA3D34E3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077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054DE-277A-489F-92BF-1C9274DC1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E18928-FDAE-439E-B589-68E3BA0D18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CC7785-5E7C-444E-ACAA-3B9BEC561E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A90DAB-C6E4-4B14-8718-B39CB71DE9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A17FB5-4636-42C2-AD82-44722CBF05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C66BD7-1992-420F-A013-1EF09BF25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C87DA-2953-4F34-86D3-038CFFD7AFAC}" type="datetimeFigureOut">
              <a:rPr lang="en-GB" smtClean="0"/>
              <a:t>29/10/2019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C12D0E-9C7A-4484-BB27-D3D38A23A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C75F34-16F7-46D3-A06A-A0919C332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1669-E9A4-4F5B-BC12-71EA3D34E3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9950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FEEAB-C412-4D2A-B169-539B5813F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6542C7-63E1-41AE-B1D2-844D8A065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C87DA-2953-4F34-86D3-038CFFD7AFAC}" type="datetimeFigureOut">
              <a:rPr lang="en-GB" smtClean="0"/>
              <a:t>29/10/2019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5DD384-16CB-41C9-BF2F-04FD50573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463959-8C83-4BFF-ABAA-BC9B0F639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1669-E9A4-4F5B-BC12-71EA3D34E3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8571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64BE5D-E13F-4CC0-AEFC-3E8C49BE4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C87DA-2953-4F34-86D3-038CFFD7AFAC}" type="datetimeFigureOut">
              <a:rPr lang="en-GB" smtClean="0"/>
              <a:t>29/10/2019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BD91C5-DFE0-4433-BC5C-C34B03B8A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58B99E-FCF0-45AD-8178-CAA02299B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1669-E9A4-4F5B-BC12-71EA3D34E3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6553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AC341-A56E-4DE5-BB89-37948A4FE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1B54CA-B9B5-4F78-A41E-27CAEB0365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20D12E-10B0-46F6-9ADB-A2EBFE30BB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9BE118-DB2F-4D56-81AF-98B95C3F7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C87DA-2953-4F34-86D3-038CFFD7AFAC}" type="datetimeFigureOut">
              <a:rPr lang="en-GB" smtClean="0"/>
              <a:t>29/10/2019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3A261B-FFE4-4865-BFDA-52ED5227A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EAD87C-1858-4ACB-9128-2D9303AA1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1669-E9A4-4F5B-BC12-71EA3D34E3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612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8F52E-F11D-462B-9ED3-2133F9FEC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CBEA77-DB63-4C02-A570-0E9EC37747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988D09-CB6A-4226-92FD-B030B1C92F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1233FA-5E29-43A0-9971-309F6058C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C87DA-2953-4F34-86D3-038CFFD7AFAC}" type="datetimeFigureOut">
              <a:rPr lang="en-GB" smtClean="0"/>
              <a:t>29/10/2019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E13318-0FA3-4CF3-BDBC-E96225136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BA1F09-0FC9-49F3-9660-AC3DAF15C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1669-E9A4-4F5B-BC12-71EA3D34E3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9677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C8A87A-C185-4815-8322-398B989AE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BA10AD-8E28-45B4-9607-35E538823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09017-89B4-49B9-A22C-46B4AC69CE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C87DA-2953-4F34-86D3-038CFFD7AFAC}" type="datetimeFigureOut">
              <a:rPr lang="en-GB" smtClean="0"/>
              <a:t>29/10/2019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837F61-5B0B-4E56-B393-A24B4247A7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EB2211-4387-42E1-B934-2EE7FE6139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F1669-E9A4-4F5B-BC12-71EA3D34E3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365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6024B-4BC8-491F-AA72-93C25A9BE9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694E8D-9237-4F38-BF90-9BE8AB9730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573078"/>
            <a:ext cx="9144000" cy="132522"/>
          </a:xfrm>
        </p:spPr>
        <p:txBody>
          <a:bodyPr>
            <a:normAutofit fontScale="25000" lnSpcReduction="20000"/>
          </a:bodyPr>
          <a:lstStyle/>
          <a:p>
            <a:r>
              <a:rPr lang="en-GB" dirty="0" err="1"/>
              <a:t>fo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0985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Bowen</dc:creator>
  <cp:lastModifiedBy>David Bowen</cp:lastModifiedBy>
  <cp:revision>1</cp:revision>
  <dcterms:created xsi:type="dcterms:W3CDTF">2019-10-29T14:13:07Z</dcterms:created>
  <dcterms:modified xsi:type="dcterms:W3CDTF">2019-10-29T14:24:12Z</dcterms:modified>
</cp:coreProperties>
</file>