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F0184-362A-4139-B22C-46637EAEA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0212E9-8089-4E79-A9AA-9A71C0878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6563-290B-4E24-A196-410B9587F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E507-5F3B-42C9-9100-4EF3D11B28FF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51B19-EAE0-4B7F-A280-86C3CF405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FD0D2-35FD-434C-8B83-32B2B69DA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451E-A960-48FD-8180-729474F83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91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7C74B-B8B9-4D96-AFA6-5133654C6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27BABB-472E-495C-8BFA-6023F3BD8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E24E0-5055-4ECA-8F4C-FF3BE6C10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E507-5F3B-42C9-9100-4EF3D11B28FF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583B1-3739-4CFB-AA17-D1D67E4E6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E7B8F-5A50-4226-B459-7173572BD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451E-A960-48FD-8180-729474F83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14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4B3ACD-BFCC-468D-BA1B-5EC4846073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129EC5-AF90-4A27-85F2-9FFF8EFE1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83E95-05BB-4814-8B9B-E949EAE49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E507-5F3B-42C9-9100-4EF3D11B28FF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D0989-2F6A-463C-A9DF-5372F24F4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8D7EF-9AA4-401A-B45F-72B4125F5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451E-A960-48FD-8180-729474F83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095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A21D0-F3B6-4A6F-AFA4-CA0403D51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5AE41-29B4-4789-9B5F-455C8F10B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7A1F9-0DEC-46BB-864C-EE581772C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E507-5F3B-42C9-9100-4EF3D11B28FF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4FA21-AC05-4E53-AFD8-5E6926D59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4A8EE-F1B3-4F81-96D9-0F77410E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451E-A960-48FD-8180-729474F83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701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99307-399F-4858-BC59-F83329966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D26E1C-2617-4A24-AFBD-10E7AA18E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6D5B4-AC8B-452A-A609-4CAA82B05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E507-5F3B-42C9-9100-4EF3D11B28FF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9DA9A-6D44-4FE7-8816-307D016C1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9AE1D-39FD-41A9-93EA-1849A82E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451E-A960-48FD-8180-729474F83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035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EAEBF-0EB4-4AEE-B279-AD24F516B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3BE7-1E0B-4C82-A660-BEC9551EDE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127F9-E0A5-45DE-AB48-F2DB1864E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F3F6D-7B64-4E3B-A85C-A2EE66B49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E507-5F3B-42C9-9100-4EF3D11B28FF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23B19-4EC9-479B-9194-EB56FA08B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6C9EE-D0BF-4DB1-BD65-B8DCBBF68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451E-A960-48FD-8180-729474F83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27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70FE2-7D88-44D5-9774-4205B4F1C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1EDE7-C3C2-499E-9398-B9A9D89796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AE196F-7508-4680-9618-BC801D9C9C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FE11D6-7A83-41CD-94BE-6E66E4AF62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601C2E-424A-4851-B7C9-BAD5249A64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B7FD28-3B81-43B2-8253-F0CA9B26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E507-5F3B-42C9-9100-4EF3D11B28FF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1DE98B-734F-4ADF-8945-D3035FC71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AA5B61-5F33-4AD6-B39F-2361F71C1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451E-A960-48FD-8180-729474F83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41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5C9B9-8548-42E0-8C71-C7834F03E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A134EA-D6B1-4E88-9854-49E8FAE98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E507-5F3B-42C9-9100-4EF3D11B28FF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3CDEA8-874D-4B2B-9F18-E808265A9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4F19A-29DF-43B1-B9DC-955B495B9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451E-A960-48FD-8180-729474F83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23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8FCA87-FCA6-465F-B50B-C62E2F9D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E507-5F3B-42C9-9100-4EF3D11B28FF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6B68B2-64E8-4809-90EE-65B8D2FF2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1FD14-D798-4406-B1F5-4F95FCDE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451E-A960-48FD-8180-729474F83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53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6CACA-2748-408A-A2E1-04CCCD22E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E6397-4C41-43ED-A6F8-40606A361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F56230-C76D-4393-BC3B-54CD2DF61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E04F0-6054-467A-92F2-F7ED23486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E507-5F3B-42C9-9100-4EF3D11B28FF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2A24C-AE25-42B0-B878-10A6B8583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F768A0-EB3A-4852-AE56-E2C3CDE58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451E-A960-48FD-8180-729474F83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33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74D5C-CE94-4B04-A883-C1050DA41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ABA8D6-ADC9-4BC4-AE57-19490FA028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088E8B-5582-479B-A10D-571BDA796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C585D3-B162-448A-899A-66A22765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E507-5F3B-42C9-9100-4EF3D11B28FF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EE15CD-CB5A-4F35-AF18-787209E66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C007F9-ACB9-48E3-A8B1-CCB4C353F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451E-A960-48FD-8180-729474F83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32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5DB4B7-5D24-462D-BAE8-4A57AF5DA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CFEC0-B36E-4874-BBD3-713F16094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0633C-C0E1-4D94-B88D-4B00BAA3E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DE507-5F3B-42C9-9100-4EF3D11B28FF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32CE-EECA-4334-9BA4-AC770B2B47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85026-3712-4AF0-A8BB-9564CD4FA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5451E-A960-48FD-8180-729474F83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90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48FDF-A1C5-43A1-99B1-331F055C06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360ECC-45B1-4F80-82A1-ADECAD6C2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443002"/>
            <a:ext cx="9144000" cy="168811"/>
          </a:xfrm>
        </p:spPr>
        <p:txBody>
          <a:bodyPr>
            <a:normAutofit fontScale="77500" lnSpcReduction="20000"/>
          </a:bodyPr>
          <a:lstStyle/>
          <a:p>
            <a:r>
              <a:rPr lang="en-GB" sz="8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120451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Bowen</dc:creator>
  <cp:lastModifiedBy>David Bowen</cp:lastModifiedBy>
  <cp:revision>1</cp:revision>
  <dcterms:created xsi:type="dcterms:W3CDTF">2021-03-09T12:05:49Z</dcterms:created>
  <dcterms:modified xsi:type="dcterms:W3CDTF">2021-03-09T12:06:08Z</dcterms:modified>
</cp:coreProperties>
</file>